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57" r:id="rId6"/>
    <p:sldId id="267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1D3"/>
    <a:srgbClr val="7D39EE"/>
    <a:srgbClr val="FF6C41"/>
    <a:srgbClr val="13A382"/>
    <a:srgbClr val="F27A16"/>
    <a:srgbClr val="A259E5"/>
    <a:srgbClr val="711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D9BAC2-8963-5143-49B2-0766DE0FD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4AE338-84FD-3795-A5E8-FE617D8E1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29536C-239C-CDC1-8E83-465BC185C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9435F-62D4-CC08-67EF-FE12E1A8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9F77DD-41AB-BBCA-9E46-667E9AE7A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19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C2F6-F7A9-6CDF-5FB2-6DCFDF588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7D7DF70-0225-D72D-5157-4CBA711426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078735-547E-0F36-61F5-879255AB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8F8E3C-A228-7765-2585-A7A0CA10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52907-CCA1-E8E9-2C70-1BF1E3E2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668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B1D8E-B751-6854-A85F-084A332504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7B22BA-14BD-2C71-D6D9-0376F73F3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7C6146-BD46-2E2F-7F8B-B79C8045F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F500EB-85E5-3770-A821-BCBE9BE9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77D48C-5A7E-FE40-77D7-1792DD1D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807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D16E3-F0FF-51A7-F74E-5CA5A5129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FA4038-7536-DE09-0D2D-C998A0835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E937B-E196-6AB2-BBD6-952538F0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28F43-D1C8-D148-5634-3BB644284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7B202E-7D3A-D486-49AE-04F2710B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40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94228-42A4-96C5-F7B3-0A9703051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F7F045-1799-F4FB-678B-AC436A0F8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572A39-D559-9DFC-8E0A-ADCFEF8C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ED5BD0-4117-E73A-E937-FD7BC9BA2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F072A3-E5FD-02AB-357B-FE3D0FE2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57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21107-9623-2372-6F57-2B03A568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8DEEDD-AC94-92BB-A076-FAFE018C1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7DEA8A-F6BA-6B41-FEBE-E3840F194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E0D10-4ACA-FD45-6EFA-4969F0C82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5FB506-E2FA-3407-038E-AFE8E5999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353D12-6CCB-D1FB-8ABA-7C6F827C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27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246D9-660E-8712-ABC5-1B4461DED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317DE0-2F8A-0C53-A280-33D830FB1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D6B7F1-0B79-E4AE-9FA8-833C6186D0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FB7BB0-27EF-C3E1-B37B-F41FEAB405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17B7E6-74C7-385B-49E6-C841ABF952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3CE0D6C-AD8C-AD8F-EA8E-CDFF8379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984AE7-76BF-57BF-277B-88C8B3914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931B00F-2F08-953C-A68E-ACAF4F79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62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FBCCE-4FBA-C32F-5D12-67E0FA9F7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850A9A-E7B4-0599-5330-65D81016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81E3CD-4212-135F-BA74-92172446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3B8EFB-9997-A16C-320A-1098AF87C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2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FE20B08-35F9-1391-1B7A-072A056D7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9E0E6F4-F1FA-5BD2-18ED-1E2959E9D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257B88-AFEE-869F-282E-C8A6BC0B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080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918AD-108E-321E-A448-A69269A78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69DBB5-8E2E-70B6-799F-C24DA7824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314DDA-7260-8ADD-F188-672906A91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EAB4DB-5115-E93F-7CD4-7547B29ED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E934C3-CC30-35A5-0D33-2DF5E6421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9A72B6-0CE4-8C2B-211B-60AFF747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997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B22B1-E82D-298C-A4DD-856D6A92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939F40-2DE1-2D53-26DF-394D5BD72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951B7E-5583-5543-0F18-08A7FB83D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4AA7E0-A4E9-09F8-D631-DF7CF04AD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53B9D7-ACFF-BFF2-D906-EEA68003A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03EA70-4E30-EFE1-A3D2-9F791372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7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11FD7-629D-FEA3-2FE4-0E96F6ACF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CEAD3-F49A-13C4-8905-C057FF31D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C0CDC-59B0-05F6-FAE1-A2776353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5ED6-FFC8-4046-AA5A-B0E2911FF295}" type="datetimeFigureOut">
              <a:rPr lang="ru-RU" smtClean="0"/>
              <a:t>18.05.2023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74C8B2-D277-DF2C-0562-8BE51C894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567C85-4941-04A8-B40F-09D3DCC8C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66AFE-B16A-413B-8EE1-E28AE7F8C2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1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FA3CDF-488E-3FAA-D746-0CF9B969D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050" y="-1135734"/>
            <a:ext cx="4114346" cy="3922575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D94040A7-AFE3-51E2-3AE7-B3D97E4B5104}"/>
              </a:ext>
            </a:extLst>
          </p:cNvPr>
          <p:cNvSpPr/>
          <p:nvPr/>
        </p:nvSpPr>
        <p:spPr>
          <a:xfrm>
            <a:off x="-257493" y="5870681"/>
            <a:ext cx="1312848" cy="1253057"/>
          </a:xfrm>
          <a:prstGeom prst="ellipse">
            <a:avLst/>
          </a:prstGeom>
          <a:solidFill>
            <a:srgbClr val="7D39EE"/>
          </a:solidFill>
          <a:ln>
            <a:solidFill>
              <a:srgbClr val="A259E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8D556BF-6E9C-CE37-8952-19F5E6482807}"/>
              </a:ext>
            </a:extLst>
          </p:cNvPr>
          <p:cNvSpPr/>
          <p:nvPr/>
        </p:nvSpPr>
        <p:spPr>
          <a:xfrm>
            <a:off x="-528916" y="-555810"/>
            <a:ext cx="1855694" cy="1712258"/>
          </a:xfrm>
          <a:prstGeom prst="ellipse">
            <a:avLst/>
          </a:prstGeom>
          <a:solidFill>
            <a:srgbClr val="FF6C41"/>
          </a:solidFill>
          <a:ln>
            <a:solidFill>
              <a:srgbClr val="F27A1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78101F9-AA4F-6CEC-91F9-7DC98721543F}"/>
              </a:ext>
            </a:extLst>
          </p:cNvPr>
          <p:cNvSpPr/>
          <p:nvPr/>
        </p:nvSpPr>
        <p:spPr>
          <a:xfrm>
            <a:off x="10116829" y="-786172"/>
            <a:ext cx="3112034" cy="3006858"/>
          </a:xfrm>
          <a:prstGeom prst="ellipse">
            <a:avLst/>
          </a:prstGeom>
          <a:solidFill>
            <a:srgbClr val="00C1D3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48A7E59-30D1-F3ED-BBFB-69F286D79E98}"/>
              </a:ext>
            </a:extLst>
          </p:cNvPr>
          <p:cNvSpPr/>
          <p:nvPr/>
        </p:nvSpPr>
        <p:spPr>
          <a:xfrm>
            <a:off x="11700223" y="6249717"/>
            <a:ext cx="1622612" cy="1532965"/>
          </a:xfrm>
          <a:prstGeom prst="ellipse">
            <a:avLst/>
          </a:prstGeom>
          <a:solidFill>
            <a:srgbClr val="13A38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08C906-11D1-6837-7928-80FED5A39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641" y="126146"/>
            <a:ext cx="1398814" cy="13988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D8007B-B680-AEF0-77E9-8A90601B893C}"/>
              </a:ext>
            </a:extLst>
          </p:cNvPr>
          <p:cNvSpPr txBox="1"/>
          <p:nvPr/>
        </p:nvSpPr>
        <p:spPr>
          <a:xfrm>
            <a:off x="2216523" y="-67573"/>
            <a:ext cx="77589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«Читинская государственная медицинская академия» Министерства здравоохранения Российской Федерации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663B90-456D-233F-3C5C-BB12F4D5EDA4}"/>
              </a:ext>
            </a:extLst>
          </p:cNvPr>
          <p:cNvSpPr/>
          <p:nvPr/>
        </p:nvSpPr>
        <p:spPr>
          <a:xfrm>
            <a:off x="1014575" y="3033922"/>
            <a:ext cx="101628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Итоговый отчет </a:t>
            </a:r>
          </a:p>
          <a:p>
            <a:pPr algn="ctr"/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«Ассоциации молодых стоматологов»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30A281-B76F-78FE-17C1-989FFDAD371F}"/>
              </a:ext>
            </a:extLst>
          </p:cNvPr>
          <p:cNvSpPr txBox="1"/>
          <p:nvPr/>
        </p:nvSpPr>
        <p:spPr>
          <a:xfrm>
            <a:off x="4848224" y="6135417"/>
            <a:ext cx="2495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Чита, 2023 г.</a:t>
            </a:r>
          </a:p>
        </p:txBody>
      </p:sp>
    </p:spTree>
    <p:extLst>
      <p:ext uri="{BB962C8B-B14F-4D97-AF65-F5344CB8AC3E}">
        <p14:creationId xmlns:p14="http://schemas.microsoft.com/office/powerpoint/2010/main" val="2159802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D94040A7-AFE3-51E2-3AE7-B3D97E4B5104}"/>
              </a:ext>
            </a:extLst>
          </p:cNvPr>
          <p:cNvSpPr/>
          <p:nvPr/>
        </p:nvSpPr>
        <p:spPr>
          <a:xfrm>
            <a:off x="10189911" y="553490"/>
            <a:ext cx="2276550" cy="2070606"/>
          </a:xfrm>
          <a:prstGeom prst="ellipse">
            <a:avLst/>
          </a:prstGeom>
          <a:solidFill>
            <a:srgbClr val="7D39EE"/>
          </a:solidFill>
          <a:ln>
            <a:solidFill>
              <a:srgbClr val="A259E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48A7E59-30D1-F3ED-BBFB-69F286D79E98}"/>
              </a:ext>
            </a:extLst>
          </p:cNvPr>
          <p:cNvSpPr/>
          <p:nvPr/>
        </p:nvSpPr>
        <p:spPr>
          <a:xfrm>
            <a:off x="9492262" y="-267999"/>
            <a:ext cx="2108346" cy="2294843"/>
          </a:xfrm>
          <a:prstGeom prst="ellipse">
            <a:avLst/>
          </a:prstGeom>
          <a:solidFill>
            <a:srgbClr val="13A38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8D556BF-6E9C-CE37-8952-19F5E6482807}"/>
              </a:ext>
            </a:extLst>
          </p:cNvPr>
          <p:cNvSpPr/>
          <p:nvPr/>
        </p:nvSpPr>
        <p:spPr>
          <a:xfrm>
            <a:off x="102175" y="5826657"/>
            <a:ext cx="931968" cy="900714"/>
          </a:xfrm>
          <a:prstGeom prst="ellipse">
            <a:avLst/>
          </a:prstGeom>
          <a:solidFill>
            <a:srgbClr val="FF6C41"/>
          </a:solidFill>
          <a:ln>
            <a:solidFill>
              <a:srgbClr val="F27A1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78101F9-AA4F-6CEC-91F9-7DC98721543F}"/>
              </a:ext>
            </a:extLst>
          </p:cNvPr>
          <p:cNvSpPr/>
          <p:nvPr/>
        </p:nvSpPr>
        <p:spPr>
          <a:xfrm>
            <a:off x="9992767" y="-473849"/>
            <a:ext cx="2670838" cy="2624096"/>
          </a:xfrm>
          <a:prstGeom prst="ellipse">
            <a:avLst/>
          </a:prstGeom>
          <a:solidFill>
            <a:srgbClr val="00C1D3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08C906-11D1-6837-7928-80FED5A39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305" y="0"/>
            <a:ext cx="1676399" cy="1676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7FEE44-6141-AAB8-EFEA-0C80996D0428}"/>
              </a:ext>
            </a:extLst>
          </p:cNvPr>
          <p:cNvSpPr txBox="1"/>
          <p:nvPr/>
        </p:nvSpPr>
        <p:spPr>
          <a:xfrm>
            <a:off x="591392" y="356202"/>
            <a:ext cx="7691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г. – Новый год для младших групп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9BC098-A58C-7B98-4FEB-F7E85B785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263153"/>
            <a:ext cx="5880847" cy="3307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D0F970-9EC9-5348-0FA7-B40404410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44" y="1194169"/>
            <a:ext cx="5084185" cy="285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26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CAFEF1-F258-B696-DE7D-E4037C8BC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085" y="2026843"/>
            <a:ext cx="5744138" cy="3827929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D94040A7-AFE3-51E2-3AE7-B3D97E4B5104}"/>
              </a:ext>
            </a:extLst>
          </p:cNvPr>
          <p:cNvSpPr/>
          <p:nvPr/>
        </p:nvSpPr>
        <p:spPr>
          <a:xfrm>
            <a:off x="10189911" y="553490"/>
            <a:ext cx="2276550" cy="2070606"/>
          </a:xfrm>
          <a:prstGeom prst="ellipse">
            <a:avLst/>
          </a:prstGeom>
          <a:solidFill>
            <a:srgbClr val="7D39EE"/>
          </a:solidFill>
          <a:ln>
            <a:solidFill>
              <a:srgbClr val="A259E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48A7E59-30D1-F3ED-BBFB-69F286D79E98}"/>
              </a:ext>
            </a:extLst>
          </p:cNvPr>
          <p:cNvSpPr/>
          <p:nvPr/>
        </p:nvSpPr>
        <p:spPr>
          <a:xfrm>
            <a:off x="9492262" y="-267999"/>
            <a:ext cx="2108346" cy="2294843"/>
          </a:xfrm>
          <a:prstGeom prst="ellipse">
            <a:avLst/>
          </a:prstGeom>
          <a:solidFill>
            <a:srgbClr val="13A38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78101F9-AA4F-6CEC-91F9-7DC98721543F}"/>
              </a:ext>
            </a:extLst>
          </p:cNvPr>
          <p:cNvSpPr/>
          <p:nvPr/>
        </p:nvSpPr>
        <p:spPr>
          <a:xfrm>
            <a:off x="9992767" y="-473849"/>
            <a:ext cx="2670838" cy="2624096"/>
          </a:xfrm>
          <a:prstGeom prst="ellipse">
            <a:avLst/>
          </a:prstGeom>
          <a:solidFill>
            <a:srgbClr val="00C1D3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08C906-11D1-6837-7928-80FED5A39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9305" y="0"/>
            <a:ext cx="1676399" cy="1676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693D4D-97F7-4C99-C89C-A7A20DCA91AE}"/>
              </a:ext>
            </a:extLst>
          </p:cNvPr>
          <p:cNvSpPr txBox="1"/>
          <p:nvPr/>
        </p:nvSpPr>
        <p:spPr>
          <a:xfrm>
            <a:off x="405048" y="607764"/>
            <a:ext cx="88369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07.02 – 09.02.2023 г. – посещение волонтерами Краевого врачебно-физкультурного диспансера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EC85B9-7DA6-F2B3-3409-CD60F5657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36" y="2026844"/>
            <a:ext cx="5744137" cy="3827929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58D556BF-6E9C-CE37-8952-19F5E6482807}"/>
              </a:ext>
            </a:extLst>
          </p:cNvPr>
          <p:cNvSpPr/>
          <p:nvPr/>
        </p:nvSpPr>
        <p:spPr>
          <a:xfrm>
            <a:off x="102175" y="5826657"/>
            <a:ext cx="931968" cy="900714"/>
          </a:xfrm>
          <a:prstGeom prst="ellipse">
            <a:avLst/>
          </a:prstGeom>
          <a:solidFill>
            <a:srgbClr val="FF6C41"/>
          </a:solidFill>
          <a:ln>
            <a:solidFill>
              <a:srgbClr val="F27A1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7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D94040A7-AFE3-51E2-3AE7-B3D97E4B5104}"/>
              </a:ext>
            </a:extLst>
          </p:cNvPr>
          <p:cNvSpPr/>
          <p:nvPr/>
        </p:nvSpPr>
        <p:spPr>
          <a:xfrm>
            <a:off x="10189911" y="553490"/>
            <a:ext cx="2276550" cy="2070606"/>
          </a:xfrm>
          <a:prstGeom prst="ellipse">
            <a:avLst/>
          </a:prstGeom>
          <a:solidFill>
            <a:srgbClr val="7D39EE"/>
          </a:solidFill>
          <a:ln>
            <a:solidFill>
              <a:srgbClr val="A259E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48A7E59-30D1-F3ED-BBFB-69F286D79E98}"/>
              </a:ext>
            </a:extLst>
          </p:cNvPr>
          <p:cNvSpPr/>
          <p:nvPr/>
        </p:nvSpPr>
        <p:spPr>
          <a:xfrm>
            <a:off x="9492262" y="-267999"/>
            <a:ext cx="2108346" cy="2294843"/>
          </a:xfrm>
          <a:prstGeom prst="ellipse">
            <a:avLst/>
          </a:prstGeom>
          <a:solidFill>
            <a:srgbClr val="13A38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8D556BF-6E9C-CE37-8952-19F5E6482807}"/>
              </a:ext>
            </a:extLst>
          </p:cNvPr>
          <p:cNvSpPr/>
          <p:nvPr/>
        </p:nvSpPr>
        <p:spPr>
          <a:xfrm>
            <a:off x="102175" y="5826657"/>
            <a:ext cx="931968" cy="900714"/>
          </a:xfrm>
          <a:prstGeom prst="ellipse">
            <a:avLst/>
          </a:prstGeom>
          <a:solidFill>
            <a:srgbClr val="FF6C41"/>
          </a:solidFill>
          <a:ln>
            <a:solidFill>
              <a:srgbClr val="F27A1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78101F9-AA4F-6CEC-91F9-7DC98721543F}"/>
              </a:ext>
            </a:extLst>
          </p:cNvPr>
          <p:cNvSpPr/>
          <p:nvPr/>
        </p:nvSpPr>
        <p:spPr>
          <a:xfrm>
            <a:off x="9992767" y="-473849"/>
            <a:ext cx="2670838" cy="2624096"/>
          </a:xfrm>
          <a:prstGeom prst="ellipse">
            <a:avLst/>
          </a:prstGeom>
          <a:solidFill>
            <a:srgbClr val="00C1D3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08C906-11D1-6837-7928-80FED5A39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305" y="0"/>
            <a:ext cx="1676399" cy="16763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A964F0-8068-7E07-7423-EBB468C44E83}"/>
              </a:ext>
            </a:extLst>
          </p:cNvPr>
          <p:cNvSpPr txBox="1"/>
          <p:nvPr/>
        </p:nvSpPr>
        <p:spPr>
          <a:xfrm>
            <a:off x="406902" y="634686"/>
            <a:ext cx="7912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18.02.2023 г. – назначение нового руководителя ВО «АМС»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2CABBD-AD48-50AA-B13B-F2DCF369F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936" y="1676399"/>
            <a:ext cx="5882128" cy="4312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A25730-4685-1B07-1DEB-4684F7CEA943}"/>
              </a:ext>
            </a:extLst>
          </p:cNvPr>
          <p:cNvSpPr txBox="1"/>
          <p:nvPr/>
        </p:nvSpPr>
        <p:spPr>
          <a:xfrm>
            <a:off x="3048000" y="6046181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Шаповалов Алексей Геннадьевич </a:t>
            </a:r>
          </a:p>
        </p:txBody>
      </p:sp>
    </p:spTree>
    <p:extLst>
      <p:ext uri="{BB962C8B-B14F-4D97-AF65-F5344CB8AC3E}">
        <p14:creationId xmlns:p14="http://schemas.microsoft.com/office/powerpoint/2010/main" val="241233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D94040A7-AFE3-51E2-3AE7-B3D97E4B5104}"/>
              </a:ext>
            </a:extLst>
          </p:cNvPr>
          <p:cNvSpPr/>
          <p:nvPr/>
        </p:nvSpPr>
        <p:spPr>
          <a:xfrm>
            <a:off x="10189911" y="553490"/>
            <a:ext cx="2276550" cy="2070606"/>
          </a:xfrm>
          <a:prstGeom prst="ellipse">
            <a:avLst/>
          </a:prstGeom>
          <a:solidFill>
            <a:srgbClr val="7D39EE"/>
          </a:solidFill>
          <a:ln>
            <a:solidFill>
              <a:srgbClr val="A259E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48A7E59-30D1-F3ED-BBFB-69F286D79E98}"/>
              </a:ext>
            </a:extLst>
          </p:cNvPr>
          <p:cNvSpPr/>
          <p:nvPr/>
        </p:nvSpPr>
        <p:spPr>
          <a:xfrm>
            <a:off x="9492262" y="-267999"/>
            <a:ext cx="2108346" cy="2294843"/>
          </a:xfrm>
          <a:prstGeom prst="ellipse">
            <a:avLst/>
          </a:prstGeom>
          <a:solidFill>
            <a:srgbClr val="13A38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8D556BF-6E9C-CE37-8952-19F5E6482807}"/>
              </a:ext>
            </a:extLst>
          </p:cNvPr>
          <p:cNvSpPr/>
          <p:nvPr/>
        </p:nvSpPr>
        <p:spPr>
          <a:xfrm>
            <a:off x="102175" y="5826657"/>
            <a:ext cx="931968" cy="900714"/>
          </a:xfrm>
          <a:prstGeom prst="ellipse">
            <a:avLst/>
          </a:prstGeom>
          <a:solidFill>
            <a:srgbClr val="FF6C41"/>
          </a:solidFill>
          <a:ln>
            <a:solidFill>
              <a:srgbClr val="F27A1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78101F9-AA4F-6CEC-91F9-7DC98721543F}"/>
              </a:ext>
            </a:extLst>
          </p:cNvPr>
          <p:cNvSpPr/>
          <p:nvPr/>
        </p:nvSpPr>
        <p:spPr>
          <a:xfrm>
            <a:off x="9992767" y="-473849"/>
            <a:ext cx="2670838" cy="2624096"/>
          </a:xfrm>
          <a:prstGeom prst="ellipse">
            <a:avLst/>
          </a:prstGeom>
          <a:solidFill>
            <a:srgbClr val="00C1D3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08C906-11D1-6837-7928-80FED5A39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305" y="0"/>
            <a:ext cx="1676399" cy="16763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D52D79-156F-D118-036C-F3E4624AD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177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44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D94040A7-AFE3-51E2-3AE7-B3D97E4B5104}"/>
              </a:ext>
            </a:extLst>
          </p:cNvPr>
          <p:cNvSpPr/>
          <p:nvPr/>
        </p:nvSpPr>
        <p:spPr>
          <a:xfrm>
            <a:off x="10189911" y="553490"/>
            <a:ext cx="2276550" cy="2070606"/>
          </a:xfrm>
          <a:prstGeom prst="ellipse">
            <a:avLst/>
          </a:prstGeom>
          <a:solidFill>
            <a:srgbClr val="7D39EE"/>
          </a:solidFill>
          <a:ln>
            <a:solidFill>
              <a:srgbClr val="A259E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48A7E59-30D1-F3ED-BBFB-69F286D79E98}"/>
              </a:ext>
            </a:extLst>
          </p:cNvPr>
          <p:cNvSpPr/>
          <p:nvPr/>
        </p:nvSpPr>
        <p:spPr>
          <a:xfrm>
            <a:off x="9492262" y="-267999"/>
            <a:ext cx="2108346" cy="2294843"/>
          </a:xfrm>
          <a:prstGeom prst="ellipse">
            <a:avLst/>
          </a:prstGeom>
          <a:solidFill>
            <a:srgbClr val="13A38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8D556BF-6E9C-CE37-8952-19F5E6482807}"/>
              </a:ext>
            </a:extLst>
          </p:cNvPr>
          <p:cNvSpPr/>
          <p:nvPr/>
        </p:nvSpPr>
        <p:spPr>
          <a:xfrm>
            <a:off x="102175" y="5826657"/>
            <a:ext cx="931968" cy="900714"/>
          </a:xfrm>
          <a:prstGeom prst="ellipse">
            <a:avLst/>
          </a:prstGeom>
          <a:solidFill>
            <a:srgbClr val="FF6C41"/>
          </a:solidFill>
          <a:ln>
            <a:solidFill>
              <a:srgbClr val="F27A1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78101F9-AA4F-6CEC-91F9-7DC98721543F}"/>
              </a:ext>
            </a:extLst>
          </p:cNvPr>
          <p:cNvSpPr/>
          <p:nvPr/>
        </p:nvSpPr>
        <p:spPr>
          <a:xfrm>
            <a:off x="9992767" y="-473849"/>
            <a:ext cx="2670838" cy="2624096"/>
          </a:xfrm>
          <a:prstGeom prst="ellipse">
            <a:avLst/>
          </a:prstGeom>
          <a:solidFill>
            <a:srgbClr val="00C1D3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08C906-11D1-6837-7928-80FED5A39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305" y="0"/>
            <a:ext cx="1676399" cy="16763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4DA59F-DA8C-815A-C46A-74772B651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61" y="1801906"/>
            <a:ext cx="5824033" cy="3881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2A8804-324A-04EC-AF62-7BCA772DDC98}"/>
              </a:ext>
            </a:extLst>
          </p:cNvPr>
          <p:cNvSpPr txBox="1"/>
          <p:nvPr/>
        </p:nvSpPr>
        <p:spPr>
          <a:xfrm>
            <a:off x="215561" y="595992"/>
            <a:ext cx="8163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08.04.2023 г. –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в мероприятии «Академия ЗОЖ», приуроченного ко « Дню здоровья»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AEFC3BC-1887-01AC-CDBC-50B16903E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6" t="9293"/>
          <a:stretch/>
        </p:blipFill>
        <p:spPr>
          <a:xfrm>
            <a:off x="6039594" y="2570077"/>
            <a:ext cx="5880439" cy="41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92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D94040A7-AFE3-51E2-3AE7-B3D97E4B5104}"/>
              </a:ext>
            </a:extLst>
          </p:cNvPr>
          <p:cNvSpPr/>
          <p:nvPr/>
        </p:nvSpPr>
        <p:spPr>
          <a:xfrm>
            <a:off x="10189911" y="553490"/>
            <a:ext cx="2276550" cy="2070606"/>
          </a:xfrm>
          <a:prstGeom prst="ellipse">
            <a:avLst/>
          </a:prstGeom>
          <a:solidFill>
            <a:srgbClr val="7D39EE"/>
          </a:solidFill>
          <a:ln>
            <a:solidFill>
              <a:srgbClr val="A259E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948A7E59-30D1-F3ED-BBFB-69F286D79E98}"/>
              </a:ext>
            </a:extLst>
          </p:cNvPr>
          <p:cNvSpPr/>
          <p:nvPr/>
        </p:nvSpPr>
        <p:spPr>
          <a:xfrm>
            <a:off x="9492262" y="-267999"/>
            <a:ext cx="2108346" cy="2294843"/>
          </a:xfrm>
          <a:prstGeom prst="ellipse">
            <a:avLst/>
          </a:prstGeom>
          <a:solidFill>
            <a:srgbClr val="13A382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8D556BF-6E9C-CE37-8952-19F5E6482807}"/>
              </a:ext>
            </a:extLst>
          </p:cNvPr>
          <p:cNvSpPr/>
          <p:nvPr/>
        </p:nvSpPr>
        <p:spPr>
          <a:xfrm>
            <a:off x="102175" y="5826657"/>
            <a:ext cx="931968" cy="900714"/>
          </a:xfrm>
          <a:prstGeom prst="ellipse">
            <a:avLst/>
          </a:prstGeom>
          <a:solidFill>
            <a:srgbClr val="FF6C41"/>
          </a:solidFill>
          <a:ln>
            <a:solidFill>
              <a:srgbClr val="F27A1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78101F9-AA4F-6CEC-91F9-7DC98721543F}"/>
              </a:ext>
            </a:extLst>
          </p:cNvPr>
          <p:cNvSpPr/>
          <p:nvPr/>
        </p:nvSpPr>
        <p:spPr>
          <a:xfrm>
            <a:off x="9992767" y="-473849"/>
            <a:ext cx="2670838" cy="2624096"/>
          </a:xfrm>
          <a:prstGeom prst="ellipse">
            <a:avLst/>
          </a:prstGeom>
          <a:solidFill>
            <a:srgbClr val="00C1D3"/>
          </a:solidFill>
          <a:ln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08C906-11D1-6837-7928-80FED5A39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305" y="0"/>
            <a:ext cx="1676399" cy="16763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1CE8FB-5C23-80E1-B7EE-EDF444085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63" b="41746"/>
          <a:stretch/>
        </p:blipFill>
        <p:spPr>
          <a:xfrm>
            <a:off x="1979177" y="3930382"/>
            <a:ext cx="8233646" cy="292761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FE8A3A9-7FC8-FFE2-B29F-037C83A996F4}"/>
              </a:ext>
            </a:extLst>
          </p:cNvPr>
          <p:cNvSpPr/>
          <p:nvPr/>
        </p:nvSpPr>
        <p:spPr>
          <a:xfrm>
            <a:off x="524603" y="2745413"/>
            <a:ext cx="111427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610562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89</Words>
  <Application>Microsoft Office PowerPoint</Application>
  <PresentationFormat>Широкоэкранный</PresentationFormat>
  <Paragraphs>10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Гюнел Джафарова</dc:creator>
  <cp:lastModifiedBy>Гюнел Джафарова</cp:lastModifiedBy>
  <cp:revision>3</cp:revision>
  <dcterms:created xsi:type="dcterms:W3CDTF">2023-05-01T11:03:38Z</dcterms:created>
  <dcterms:modified xsi:type="dcterms:W3CDTF">2023-05-18T05:48:36Z</dcterms:modified>
</cp:coreProperties>
</file>